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2" r:id="rId10"/>
    <p:sldId id="265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33" d="100"/>
          <a:sy n="33" d="100"/>
        </p:scale>
        <p:origin x="103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10/2/2014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The James Hutton Institute’s</a:t>
            </a:r>
            <a:br>
              <a:rPr lang="en-GB" dirty="0" smtClean="0"/>
            </a:br>
            <a:r>
              <a:rPr lang="en-GB" dirty="0" smtClean="0"/>
              <a:t>Potato </a:t>
            </a:r>
            <a:r>
              <a:rPr lang="en-GB" dirty="0" err="1" smtClean="0"/>
              <a:t>Diesase</a:t>
            </a:r>
            <a:r>
              <a:rPr lang="en-GB" dirty="0" smtClean="0"/>
              <a:t> Diagnostic Tool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GB" dirty="0" smtClean="0"/>
              <a:t>A low cost infield diagnostic tool that aims to further strengthen sustainable potato production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712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4301" y="2269634"/>
            <a:ext cx="5945601" cy="3636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23" y="2269635"/>
            <a:ext cx="5373278" cy="3636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839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 </a:t>
            </a:r>
            <a:r>
              <a:rPr lang="en-GB" dirty="0" smtClean="0"/>
              <a:t>User Testing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9 participants ranging from ages 21 – 50.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User testing – Comments + SUS to evaluate testing</a:t>
            </a:r>
          </a:p>
          <a:p>
            <a:endParaRPr lang="en-GB" dirty="0" smtClean="0"/>
          </a:p>
          <a:p>
            <a:r>
              <a:rPr lang="en-GB" dirty="0" smtClean="0"/>
              <a:t>Average SUS score of 81.67 giving us a grade 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459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Future 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Improvement on website and syncing.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Working with the James Hutton Institute to improve the expert system.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Building on feedback given from user testing.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Thanks for listening. Any questions 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551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Project Aim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Aim of the project is to develop a diagnostic phone application to aid the field diagnosis of potato disease for the James Hutton Institute Malawi potato project.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952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Background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Professor Lesley Torrance is the leader of the cell and molecular science group at the James Hutton Institute.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Runs a project on strengthening potato production in Malawi.</a:t>
            </a:r>
          </a:p>
          <a:p>
            <a:endParaRPr lang="en-GB" dirty="0" smtClean="0"/>
          </a:p>
          <a:p>
            <a:r>
              <a:rPr lang="en-GB" dirty="0" smtClean="0"/>
              <a:t>The project has had several achievements.</a:t>
            </a:r>
          </a:p>
          <a:p>
            <a:endParaRPr lang="en-GB" dirty="0"/>
          </a:p>
          <a:p>
            <a:r>
              <a:rPr lang="en-GB" dirty="0" smtClean="0"/>
              <a:t>Aims for this application to further strengthen potato production.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58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Specification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690" y="2533372"/>
            <a:ext cx="6788719" cy="3773160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Requirements:</a:t>
            </a:r>
          </a:p>
          <a:p>
            <a:pPr lvl="1"/>
            <a:r>
              <a:rPr lang="en-GB" dirty="0" smtClean="0"/>
              <a:t>As a stakeholder I want a searchable glossary of symptoms which link to a further information page about the disease.</a:t>
            </a:r>
          </a:p>
          <a:p>
            <a:pPr lvl="1"/>
            <a:r>
              <a:rPr lang="en-GB" dirty="0" smtClean="0"/>
              <a:t>As a stakeholder I want two field test videos in the application to show farmers how to do the test.</a:t>
            </a:r>
          </a:p>
          <a:p>
            <a:pPr lvl="1"/>
            <a:r>
              <a:rPr lang="en-GB" dirty="0" smtClean="0"/>
              <a:t>As a stakeholder I want a decision support tool that will allow me to make a decision about what may be causing my problem</a:t>
            </a:r>
          </a:p>
          <a:p>
            <a:pPr lvl="1"/>
            <a:r>
              <a:rPr lang="en-GB" dirty="0" smtClean="0"/>
              <a:t>As a stakeholder I want to be able to zoom into the images to aid diagnosis</a:t>
            </a:r>
          </a:p>
          <a:p>
            <a:pPr lvl="1"/>
            <a:r>
              <a:rPr lang="en-GB" dirty="0" smtClean="0"/>
              <a:t>As a stakeholder I want to be able to share images taken from the application to aid diagnosis</a:t>
            </a:r>
          </a:p>
          <a:p>
            <a:pPr lvl="1"/>
            <a:r>
              <a:rPr lang="en-GB" dirty="0" smtClean="0"/>
              <a:t>As a stakeholder I want to be able to update data in the application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7296347" y="2781966"/>
            <a:ext cx="42137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dirty="0" smtClean="0"/>
              <a:t>Non- Functional Requirements:</a:t>
            </a:r>
          </a:p>
          <a:p>
            <a:pPr>
              <a:buClr>
                <a:srgbClr val="FF0066"/>
              </a:buClr>
            </a:pPr>
            <a:endParaRPr lang="en-GB" dirty="0" smtClean="0"/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dirty="0"/>
              <a:t>	</a:t>
            </a:r>
            <a:r>
              <a:rPr lang="en-GB" dirty="0" smtClean="0"/>
              <a:t>Must work offline</a:t>
            </a:r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endParaRPr lang="en-GB" dirty="0" smtClean="0"/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dirty="0"/>
              <a:t>	</a:t>
            </a:r>
            <a:r>
              <a:rPr lang="en-GB" dirty="0" smtClean="0"/>
              <a:t>Must not use a lot of battery	</a:t>
            </a:r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dirty="0"/>
              <a:t>	</a:t>
            </a:r>
            <a:r>
              <a:rPr lang="en-GB" dirty="0" smtClean="0"/>
              <a:t>The application should be 		scalable</a:t>
            </a:r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endParaRPr lang="en-GB" dirty="0" smtClean="0"/>
          </a:p>
          <a:p>
            <a:pPr marL="742950" lvl="1" indent="-285750">
              <a:buClr>
                <a:srgbClr val="FF0066"/>
              </a:buClr>
              <a:buFont typeface="Courier New" panose="02070309020205020404" pitchFamily="49" charset="0"/>
              <a:buChar char="o"/>
            </a:pPr>
            <a:r>
              <a:rPr lang="en-GB" dirty="0"/>
              <a:t>	</a:t>
            </a:r>
            <a:r>
              <a:rPr lang="en-GB" dirty="0" smtClean="0"/>
              <a:t>Android or </a:t>
            </a:r>
            <a:r>
              <a:rPr lang="en-GB" dirty="0" err="1" smtClean="0"/>
              <a:t>Iphone</a:t>
            </a:r>
            <a:endParaRPr lang="en-GB" dirty="0" smtClean="0"/>
          </a:p>
          <a:p>
            <a:pPr>
              <a:buClr>
                <a:srgbClr val="FF0066"/>
              </a:buClr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252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Design Decisions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Agile method – 2 sprints – 7 days for each sprint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Android application.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SQLite database.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PHP based website.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690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Sprint’s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 smtClean="0"/>
              <a:t>Sprint 1:</a:t>
            </a:r>
          </a:p>
          <a:p>
            <a:pPr lvl="1"/>
            <a:r>
              <a:rPr lang="en-GB" dirty="0"/>
              <a:t>As a stakeholder I want a searchable glossary of symptoms which link to a further information page about the disease.</a:t>
            </a:r>
          </a:p>
          <a:p>
            <a:pPr lvl="1"/>
            <a:r>
              <a:rPr lang="en-GB" dirty="0"/>
              <a:t>As a stakeholder I want two field test videos in the application to show farmers how to do the test.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Sprint 2:</a:t>
            </a:r>
          </a:p>
          <a:p>
            <a:pPr lvl="1"/>
            <a:r>
              <a:rPr lang="en-GB" dirty="0" smtClean="0"/>
              <a:t>Changes from sprint 1</a:t>
            </a:r>
          </a:p>
          <a:p>
            <a:pPr lvl="1"/>
            <a:r>
              <a:rPr lang="en-GB" dirty="0" smtClean="0"/>
              <a:t>As </a:t>
            </a:r>
            <a:r>
              <a:rPr lang="en-GB" dirty="0"/>
              <a:t>a stakeholder I want a decision support tool that will allow me to make a decision about what may be causing my problem</a:t>
            </a:r>
          </a:p>
          <a:p>
            <a:pPr lvl="1"/>
            <a:r>
              <a:rPr lang="en-GB" dirty="0"/>
              <a:t>As a stakeholder I want to be able to zoom into the images to aid </a:t>
            </a:r>
            <a:r>
              <a:rPr lang="en-GB" dirty="0" smtClean="0"/>
              <a:t>diagnosis</a:t>
            </a:r>
            <a:endParaRPr lang="en-GB" dirty="0"/>
          </a:p>
          <a:p>
            <a:pPr lvl="1"/>
            <a:r>
              <a:rPr lang="en-GB" dirty="0"/>
              <a:t>As a stakeholder I want to be able to update data in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369854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952" y="2280870"/>
            <a:ext cx="2574635" cy="457713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5209" y="1949122"/>
            <a:ext cx="2733004" cy="4775332"/>
          </a:xfrm>
          <a:prstGeom prst="rect">
            <a:avLst/>
          </a:prstGeom>
          <a:effectLst/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889" y="1949122"/>
            <a:ext cx="2516012" cy="454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29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228" y="2260207"/>
            <a:ext cx="2349665" cy="402346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731" y="2429764"/>
            <a:ext cx="2582151" cy="38539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515" y="2496750"/>
            <a:ext cx="2445126" cy="378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4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Screenshots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39" y="2222287"/>
            <a:ext cx="5200456" cy="34903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259" y="2222287"/>
            <a:ext cx="5568100" cy="363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35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TC103457503[[fn=Quotable]]</Template>
  <TotalTime>221</TotalTime>
  <Words>417</Words>
  <Application>Microsoft Office PowerPoint</Application>
  <PresentationFormat>Widescreen</PresentationFormat>
  <Paragraphs>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Century Gothic</vt:lpstr>
      <vt:lpstr>Courier New</vt:lpstr>
      <vt:lpstr>Wingdings 2</vt:lpstr>
      <vt:lpstr>Quotable</vt:lpstr>
      <vt:lpstr>The James Hutton Institute’s Potato Diesase Diagnostic Tool</vt:lpstr>
      <vt:lpstr>Project Aim</vt:lpstr>
      <vt:lpstr>Background</vt:lpstr>
      <vt:lpstr>Specification</vt:lpstr>
      <vt:lpstr>Design Decisions</vt:lpstr>
      <vt:lpstr>Sprint’s</vt:lpstr>
      <vt:lpstr>Demo</vt:lpstr>
      <vt:lpstr>Demo</vt:lpstr>
      <vt:lpstr>DEMO</vt:lpstr>
      <vt:lpstr>Demo</vt:lpstr>
      <vt:lpstr> User Testing</vt:lpstr>
      <vt:lpstr>Future 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James Hutton Institute’s Potato Diesase Diagnostic Tool</dc:title>
  <dc:creator>Kari McMahon</dc:creator>
  <cp:lastModifiedBy>Kari McMahon</cp:lastModifiedBy>
  <cp:revision>10</cp:revision>
  <dcterms:created xsi:type="dcterms:W3CDTF">2014-09-28T17:39:11Z</dcterms:created>
  <dcterms:modified xsi:type="dcterms:W3CDTF">2014-10-02T12:49:21Z</dcterms:modified>
</cp:coreProperties>
</file>

<file path=docProps/thumbnail.jpeg>
</file>